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94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5" r:id="rId19"/>
    <p:sldId id="296" r:id="rId20"/>
    <p:sldId id="274" r:id="rId21"/>
    <p:sldId id="275" r:id="rId22"/>
    <p:sldId id="276" r:id="rId23"/>
    <p:sldId id="277" r:id="rId24"/>
    <p:sldId id="288" r:id="rId25"/>
    <p:sldId id="289" r:id="rId26"/>
    <p:sldId id="290" r:id="rId27"/>
    <p:sldId id="292" r:id="rId28"/>
    <p:sldId id="293" r:id="rId29"/>
    <p:sldId id="280" r:id="rId30"/>
    <p:sldId id="284" r:id="rId31"/>
    <p:sldId id="281" r:id="rId32"/>
    <p:sldId id="285" r:id="rId33"/>
    <p:sldId id="282" r:id="rId34"/>
    <p:sldId id="286" r:id="rId35"/>
    <p:sldId id="283" r:id="rId36"/>
    <p:sldId id="287" r:id="rId37"/>
    <p:sldId id="297" r:id="rId38"/>
    <p:sldId id="298" r:id="rId39"/>
  </p:sldIdLst>
  <p:sldSz cx="9144000" cy="90011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56" y="-58"/>
      </p:cViewPr>
      <p:guideLst>
        <p:guide orient="horz" pos="28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6183"/>
            <a:ext cx="7772400" cy="19294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0637"/>
            <a:ext cx="6400800" cy="23002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02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40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60464"/>
            <a:ext cx="2057400" cy="76801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60464"/>
            <a:ext cx="6019800" cy="76801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56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89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784058"/>
            <a:ext cx="7772400" cy="178772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15063"/>
            <a:ext cx="7772400" cy="19689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82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00265"/>
            <a:ext cx="403860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00265"/>
            <a:ext cx="403860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35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4836"/>
            <a:ext cx="4040188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54523"/>
            <a:ext cx="4040188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2014836"/>
            <a:ext cx="4041775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854523"/>
            <a:ext cx="4041775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7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8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73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58379"/>
            <a:ext cx="3008313" cy="15251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58380"/>
            <a:ext cx="5111750" cy="7682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883571"/>
            <a:ext cx="3008313" cy="61570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93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300787"/>
            <a:ext cx="5486400" cy="7438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04267"/>
            <a:ext cx="5486400" cy="5400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7044633"/>
            <a:ext cx="5486400" cy="10563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93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0462"/>
            <a:ext cx="8229600" cy="150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00265"/>
            <a:ext cx="8229600" cy="594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342711"/>
            <a:ext cx="2133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31417-08DC-4991-BA64-45FCA174C9D0}" type="datetimeFigureOut">
              <a:rPr lang="en-AU" smtClean="0"/>
              <a:pPr/>
              <a:t>14/11/2013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8342711"/>
            <a:ext cx="2895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8342711"/>
            <a:ext cx="2133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72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21.xml"/><Relationship Id="rId21" Type="http://schemas.openxmlformats.org/officeDocument/2006/relationships/image" Target="../media/image31.png"/><Relationship Id="rId7" Type="http://schemas.openxmlformats.org/officeDocument/2006/relationships/tags" Target="../tags/tag2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2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34.png"/><Relationship Id="rId5" Type="http://schemas.openxmlformats.org/officeDocument/2006/relationships/tags" Target="../tags/tag23.xml"/><Relationship Id="rId15" Type="http://schemas.openxmlformats.org/officeDocument/2006/relationships/image" Target="../media/image20.jpeg"/><Relationship Id="rId23" Type="http://schemas.openxmlformats.org/officeDocument/2006/relationships/image" Target="../media/image33.png"/><Relationship Id="rId10" Type="http://schemas.openxmlformats.org/officeDocument/2006/relationships/tags" Target="../tags/tag28.xml"/><Relationship Id="rId19" Type="http://schemas.openxmlformats.org/officeDocument/2006/relationships/image" Target="../media/image29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2.pn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1.png"/><Relationship Id="rId18" Type="http://schemas.openxmlformats.org/officeDocument/2006/relationships/image" Target="../media/image24.png"/><Relationship Id="rId26" Type="http://schemas.openxmlformats.org/officeDocument/2006/relationships/image" Target="../media/image55.jpeg"/><Relationship Id="rId3" Type="http://schemas.openxmlformats.org/officeDocument/2006/relationships/tags" Target="../tags/tag32.xml"/><Relationship Id="rId21" Type="http://schemas.openxmlformats.org/officeDocument/2006/relationships/image" Target="../media/image15.png"/><Relationship Id="rId7" Type="http://schemas.openxmlformats.org/officeDocument/2006/relationships/tags" Target="../tags/tag3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3.png"/><Relationship Id="rId25" Type="http://schemas.openxmlformats.org/officeDocument/2006/relationships/image" Target="../media/image19.png"/><Relationship Id="rId2" Type="http://schemas.openxmlformats.org/officeDocument/2006/relationships/tags" Target="../tags/tag31.xml"/><Relationship Id="rId16" Type="http://schemas.openxmlformats.org/officeDocument/2006/relationships/image" Target="../media/image22.png"/><Relationship Id="rId20" Type="http://schemas.openxmlformats.org/officeDocument/2006/relationships/image" Target="../media/image14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18.png"/><Relationship Id="rId5" Type="http://schemas.openxmlformats.org/officeDocument/2006/relationships/tags" Target="../tags/tag34.xml"/><Relationship Id="rId15" Type="http://schemas.openxmlformats.org/officeDocument/2006/relationships/image" Target="../media/image21.png"/><Relationship Id="rId23" Type="http://schemas.openxmlformats.org/officeDocument/2006/relationships/image" Target="../media/image17.png"/><Relationship Id="rId10" Type="http://schemas.openxmlformats.org/officeDocument/2006/relationships/tags" Target="../tags/tag39.xml"/><Relationship Id="rId19" Type="http://schemas.openxmlformats.org/officeDocument/2006/relationships/image" Target="../media/image13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png"/><Relationship Id="rId18" Type="http://schemas.openxmlformats.org/officeDocument/2006/relationships/image" Target="../media/image55.jpe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42.xml"/><Relationship Id="rId16" Type="http://schemas.openxmlformats.org/officeDocument/2006/relationships/image" Target="../media/image18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13.png"/><Relationship Id="rId5" Type="http://schemas.openxmlformats.org/officeDocument/2006/relationships/tags" Target="../tags/tag45.xml"/><Relationship Id="rId15" Type="http://schemas.openxmlformats.org/officeDocument/2006/relationships/image" Target="../media/image17.png"/><Relationship Id="rId10" Type="http://schemas.openxmlformats.org/officeDocument/2006/relationships/image" Target="../media/image57.png"/><Relationship Id="rId4" Type="http://schemas.openxmlformats.org/officeDocument/2006/relationships/tags" Target="../tags/tag44.xml"/><Relationship Id="rId9" Type="http://schemas.openxmlformats.org/officeDocument/2006/relationships/image" Target="../media/image56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png"/><Relationship Id="rId18" Type="http://schemas.openxmlformats.org/officeDocument/2006/relationships/image" Target="../media/image55.jpe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49.xml"/><Relationship Id="rId16" Type="http://schemas.openxmlformats.org/officeDocument/2006/relationships/image" Target="../media/image1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3.png"/><Relationship Id="rId5" Type="http://schemas.openxmlformats.org/officeDocument/2006/relationships/tags" Target="../tags/tag52.xml"/><Relationship Id="rId15" Type="http://schemas.openxmlformats.org/officeDocument/2006/relationships/image" Target="../media/image17.png"/><Relationship Id="rId10" Type="http://schemas.openxmlformats.org/officeDocument/2006/relationships/image" Target="../media/image57.png"/><Relationship Id="rId4" Type="http://schemas.openxmlformats.org/officeDocument/2006/relationships/tags" Target="../tags/tag51.xml"/><Relationship Id="rId9" Type="http://schemas.openxmlformats.org/officeDocument/2006/relationships/image" Target="../media/image56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ags" Target="../tags/tag2.xml"/><Relationship Id="rId16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1.png"/><Relationship Id="rId18" Type="http://schemas.openxmlformats.org/officeDocument/2006/relationships/image" Target="../media/image24.png"/><Relationship Id="rId26" Type="http://schemas.openxmlformats.org/officeDocument/2006/relationships/image" Target="../media/image20.jpeg"/><Relationship Id="rId3" Type="http://schemas.openxmlformats.org/officeDocument/2006/relationships/tags" Target="../tags/tag10.xml"/><Relationship Id="rId21" Type="http://schemas.openxmlformats.org/officeDocument/2006/relationships/image" Target="../media/image15.png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3.png"/><Relationship Id="rId25" Type="http://schemas.openxmlformats.org/officeDocument/2006/relationships/image" Target="../media/image19.png"/><Relationship Id="rId2" Type="http://schemas.openxmlformats.org/officeDocument/2006/relationships/tags" Target="../tags/tag9.xml"/><Relationship Id="rId16" Type="http://schemas.openxmlformats.org/officeDocument/2006/relationships/image" Target="../media/image22.png"/><Relationship Id="rId20" Type="http://schemas.openxmlformats.org/officeDocument/2006/relationships/image" Target="../media/image1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8.png"/><Relationship Id="rId5" Type="http://schemas.openxmlformats.org/officeDocument/2006/relationships/tags" Target="../tags/tag12.xml"/><Relationship Id="rId15" Type="http://schemas.openxmlformats.org/officeDocument/2006/relationships/image" Target="../media/image21.png"/><Relationship Id="rId23" Type="http://schemas.openxmlformats.org/officeDocument/2006/relationships/image" Target="../media/image17.png"/><Relationship Id="rId10" Type="http://schemas.openxmlformats.org/officeDocument/2006/relationships/tags" Target="../tags/tag17.xml"/><Relationship Id="rId19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12" y="531121"/>
            <a:ext cx="2880000" cy="6601785"/>
            <a:chOff x="0" y="0"/>
            <a:chExt cx="2880000" cy="502993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2880000" cy="5029931"/>
              <a:chOff x="0" y="0"/>
              <a:chExt cx="2880000" cy="5029931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80000" cy="383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7504" y="3834000"/>
                <a:ext cx="2664296" cy="119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Figure 1. Results from the estimation of four seizures from the same animal. In Figure A the first seizure estimated is demonstrated. For this seizure, and all other seizures estimated the transition to </a:t>
                </a:r>
                <a:r>
                  <a:rPr lang="en-AU" sz="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ictal</a:t>
                </a:r>
                <a:r>
                  <a:rPr lang="en-AU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occurs at 0s, and end at the dotted line with the same colour as the estimated data. In Figure B,C and D the estimated synaptic gains for excitatory, slow inhibitory and fast inhibitory populations are demonstrated, with each colour corresponding to the results from a different seizure. Lastly, in Figure E the estimated input mean to the model cortical region is demonstrated.</a:t>
                </a:r>
                <a:endParaRPr lang="en-AU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5496" y="188640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95" y="703819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6" y="1412776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496" y="2060848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496" y="2708920"/>
              <a:ext cx="287258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3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0" y="0"/>
            <a:ext cx="7308304" cy="6660802"/>
            <a:chOff x="0" y="0"/>
            <a:chExt cx="7308304" cy="6660802"/>
          </a:xfrm>
        </p:grpSpPr>
        <p:sp>
          <p:nvSpPr>
            <p:cNvPr id="130" name="Rectangle 129"/>
            <p:cNvSpPr/>
            <p:nvPr/>
          </p:nvSpPr>
          <p:spPr>
            <a:xfrm>
              <a:off x="0" y="0"/>
              <a:ext cx="7308304" cy="666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7200000" cy="6552882"/>
              <a:chOff x="0" y="0"/>
              <a:chExt cx="7200000" cy="6552882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10" y="211776"/>
                <a:ext cx="6282147" cy="2941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10" y="3600198"/>
                <a:ext cx="6353290" cy="2952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0" y="0"/>
                <a:ext cx="694800" cy="651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en-AU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0" y="3388421"/>
                <a:ext cx="694800" cy="651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en-AU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55" y="1058879"/>
                <a:ext cx="1524790" cy="12606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" name="Group 127"/>
              <p:cNvGrpSpPr>
                <a:grpSpLocks noChangeAspect="1"/>
              </p:cNvGrpSpPr>
              <p:nvPr/>
            </p:nvGrpSpPr>
            <p:grpSpPr>
              <a:xfrm>
                <a:off x="107504" y="4140522"/>
                <a:ext cx="1512000" cy="1670293"/>
                <a:chOff x="4067944" y="1476226"/>
                <a:chExt cx="454488" cy="437457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4121027" y="1660533"/>
                  <a:ext cx="67979" cy="67979"/>
                </a:xfrm>
                <a:prstGeom prst="ellipse">
                  <a:avLst/>
                </a:prstGeom>
                <a:no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Isosceles Triangle 11"/>
                <p:cNvSpPr/>
                <p:nvPr/>
              </p:nvSpPr>
              <p:spPr>
                <a:xfrm flipV="1">
                  <a:off x="4231736" y="1660533"/>
                  <a:ext cx="67979" cy="67979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13" name="Curved Connector 12"/>
                <p:cNvCxnSpPr/>
                <p:nvPr/>
              </p:nvCxnSpPr>
              <p:spPr>
                <a:xfrm flipV="1">
                  <a:off x="4256014" y="1678013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urved Connector 13"/>
                <p:cNvCxnSpPr/>
                <p:nvPr/>
              </p:nvCxnSpPr>
              <p:spPr>
                <a:xfrm flipV="1">
                  <a:off x="4366722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urved Connector 14"/>
                <p:cNvCxnSpPr/>
                <p:nvPr/>
              </p:nvCxnSpPr>
              <p:spPr>
                <a:xfrm flipV="1">
                  <a:off x="4477431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/>
                <p:nvPr/>
              </p:nvCxnSpPr>
              <p:spPr>
                <a:xfrm flipV="1">
                  <a:off x="4145305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chemeClr val="accent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urved Connector 16"/>
                <p:cNvCxnSpPr/>
                <p:nvPr/>
              </p:nvCxnSpPr>
              <p:spPr>
                <a:xfrm rot="16200000" flipH="1">
                  <a:off x="4217169" y="1570218"/>
                  <a:ext cx="48556" cy="48556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/>
                <p:nvPr/>
              </p:nvCxnSpPr>
              <p:spPr>
                <a:xfrm rot="5400000">
                  <a:off x="4265882" y="1570696"/>
                  <a:ext cx="48556" cy="47585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4265725" y="1618776"/>
                  <a:ext cx="0" cy="39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Arc 19"/>
                <p:cNvSpPr/>
                <p:nvPr/>
              </p:nvSpPr>
              <p:spPr>
                <a:xfrm rot="10800000">
                  <a:off x="4267010" y="1855415"/>
                  <a:ext cx="58268" cy="58268"/>
                </a:xfrm>
                <a:prstGeom prst="arc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10800000">
                  <a:off x="4155017" y="1856288"/>
                  <a:ext cx="58268" cy="57296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2" name="Arc 21"/>
                <p:cNvSpPr/>
                <p:nvPr/>
              </p:nvSpPr>
              <p:spPr>
                <a:xfrm rot="10800000" flipH="1">
                  <a:off x="4294216" y="1854772"/>
                  <a:ext cx="57296" cy="5826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" name="Arc 22"/>
                <p:cNvSpPr/>
                <p:nvPr/>
              </p:nvSpPr>
              <p:spPr>
                <a:xfrm rot="10800000" flipH="1">
                  <a:off x="4428874" y="1856288"/>
                  <a:ext cx="58268" cy="57296"/>
                </a:xfrm>
                <a:prstGeom prst="arc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155016" y="1729070"/>
                  <a:ext cx="0" cy="156351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87142" y="1729070"/>
                  <a:ext cx="0" cy="15829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75894" y="1729070"/>
                  <a:ext cx="652" cy="40787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Arc 26"/>
                <p:cNvSpPr/>
                <p:nvPr/>
              </p:nvSpPr>
              <p:spPr>
                <a:xfrm rot="10800000" flipH="1">
                  <a:off x="4208450" y="1856288"/>
                  <a:ext cx="58268" cy="57296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4376433" y="1519720"/>
                  <a:ext cx="0" cy="139842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Arc 28"/>
                <p:cNvSpPr/>
                <p:nvPr/>
              </p:nvSpPr>
              <p:spPr>
                <a:xfrm rot="5400000" flipH="1">
                  <a:off x="4347942" y="1505638"/>
                  <a:ext cx="29134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30" name="Curved Connector 29"/>
                <p:cNvCxnSpPr/>
                <p:nvPr/>
              </p:nvCxnSpPr>
              <p:spPr>
                <a:xfrm rot="5400000" flipH="1" flipV="1">
                  <a:off x="4339687" y="1780474"/>
                  <a:ext cx="48556" cy="25249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urved Connector 30"/>
                <p:cNvCxnSpPr/>
                <p:nvPr/>
              </p:nvCxnSpPr>
              <p:spPr>
                <a:xfrm rot="16200000" flipV="1">
                  <a:off x="4364294" y="1781453"/>
                  <a:ext cx="48556" cy="23307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4351718" y="1815500"/>
                  <a:ext cx="0" cy="6895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/>
                <p:cNvSpPr/>
                <p:nvPr/>
              </p:nvSpPr>
              <p:spPr>
                <a:xfrm rot="5400000" flipH="1">
                  <a:off x="4428667" y="1476226"/>
                  <a:ext cx="58268" cy="58268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4" name="Arc 33"/>
                <p:cNvSpPr/>
                <p:nvPr/>
              </p:nvSpPr>
              <p:spPr>
                <a:xfrm rot="5400000" flipH="1">
                  <a:off x="4457905" y="1563523"/>
                  <a:ext cx="29134" cy="2892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flipH="1">
                  <a:off x="4431657" y="1564268"/>
                  <a:ext cx="29134" cy="2892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 rot="10800000" flipH="1">
                  <a:off x="4403625" y="1855523"/>
                  <a:ext cx="28163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7" name="Arc 36"/>
                <p:cNvSpPr/>
                <p:nvPr/>
              </p:nvSpPr>
              <p:spPr>
                <a:xfrm rot="16200000" flipH="1">
                  <a:off x="4400275" y="1855087"/>
                  <a:ext cx="28163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8" name="Arc 37"/>
                <p:cNvSpPr/>
                <p:nvPr/>
              </p:nvSpPr>
              <p:spPr>
                <a:xfrm flipH="1">
                  <a:off x="4314281" y="1505069"/>
                  <a:ext cx="28163" cy="29134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flipH="1">
                  <a:off x="4155017" y="1477740"/>
                  <a:ext cx="29134" cy="28928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Arc 39"/>
                <p:cNvSpPr/>
                <p:nvPr/>
              </p:nvSpPr>
              <p:spPr>
                <a:xfrm rot="5400000" flipH="1">
                  <a:off x="4187932" y="1505898"/>
                  <a:ext cx="29134" cy="28928"/>
                </a:xfrm>
                <a:prstGeom prst="arc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Arc 40"/>
                <p:cNvSpPr/>
                <p:nvPr/>
              </p:nvSpPr>
              <p:spPr>
                <a:xfrm rot="5400000" flipH="1">
                  <a:off x="4158694" y="1477639"/>
                  <a:ext cx="58268" cy="58268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Arc 41"/>
                <p:cNvSpPr/>
                <p:nvPr/>
              </p:nvSpPr>
              <p:spPr>
                <a:xfrm flipH="1">
                  <a:off x="4266696" y="1477075"/>
                  <a:ext cx="57296" cy="58268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155017" y="1492116"/>
                  <a:ext cx="0" cy="167034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4294859" y="1476226"/>
                  <a:ext cx="163149" cy="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314281" y="1518905"/>
                  <a:ext cx="0" cy="6798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400712" y="1815500"/>
                  <a:ext cx="0" cy="55354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327877" y="1505153"/>
                  <a:ext cx="35932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413994" y="1883249"/>
                  <a:ext cx="4856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4445712" y="1563420"/>
                  <a:ext cx="28163" cy="207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4431788" y="1577987"/>
                  <a:ext cx="237" cy="29328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4472812" y="1620727"/>
                  <a:ext cx="29134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4472575" y="1615872"/>
                  <a:ext cx="0" cy="485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4501575" y="1616147"/>
                  <a:ext cx="0" cy="485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 flipV="1">
                  <a:off x="4474384" y="1592069"/>
                  <a:ext cx="25249" cy="25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4487009" y="1620879"/>
                  <a:ext cx="0" cy="971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487009" y="1582357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4265849" y="1784138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Group 634"/>
                <p:cNvGrpSpPr/>
                <p:nvPr/>
              </p:nvGrpSpPr>
              <p:grpSpPr>
                <a:xfrm>
                  <a:off x="4251449" y="1793574"/>
                  <a:ext cx="29371" cy="5130"/>
                  <a:chOff x="4724894" y="1611142"/>
                  <a:chExt cx="108879" cy="19018"/>
                </a:xfrm>
              </p:grpSpPr>
              <p:cxnSp>
                <p:nvCxnSpPr>
                  <p:cNvPr id="125" name="Straight Connector 124"/>
                  <p:cNvCxnSpPr/>
                  <p:nvPr/>
                </p:nvCxnSpPr>
                <p:spPr>
                  <a:xfrm>
                    <a:off x="4725773" y="1612161"/>
                    <a:ext cx="1080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4724894" y="1612160"/>
                    <a:ext cx="0" cy="1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4832400" y="1611142"/>
                    <a:ext cx="0" cy="1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Rectangle 58"/>
                <p:cNvSpPr/>
                <p:nvPr/>
              </p:nvSpPr>
              <p:spPr>
                <a:xfrm>
                  <a:off x="4254360" y="1799190"/>
                  <a:ext cx="23307" cy="23307"/>
                </a:xfrm>
                <a:prstGeom prst="rect">
                  <a:avLst/>
                </a:prstGeom>
                <a:solidFill>
                  <a:schemeClr val="accent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4266014" y="1822497"/>
                  <a:ext cx="0" cy="9711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Isosceles Triangle 60"/>
                <p:cNvSpPr/>
                <p:nvPr/>
              </p:nvSpPr>
              <p:spPr>
                <a:xfrm flipV="1">
                  <a:off x="4302461" y="1540113"/>
                  <a:ext cx="23307" cy="2330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313705" y="1560507"/>
                  <a:ext cx="0" cy="126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oup 532"/>
                <p:cNvGrpSpPr/>
                <p:nvPr/>
              </p:nvGrpSpPr>
              <p:grpSpPr>
                <a:xfrm>
                  <a:off x="4299714" y="1524575"/>
                  <a:ext cx="29371" cy="14567"/>
                  <a:chOff x="4324218" y="1634400"/>
                  <a:chExt cx="108879" cy="53999"/>
                </a:xfrm>
              </p:grpSpPr>
              <p:grpSp>
                <p:nvGrpSpPr>
                  <p:cNvPr id="5" name="Group 533"/>
                  <p:cNvGrpSpPr/>
                  <p:nvPr/>
                </p:nvGrpSpPr>
                <p:grpSpPr>
                  <a:xfrm>
                    <a:off x="4324218" y="1669381"/>
                    <a:ext cx="108879" cy="19018"/>
                    <a:chOff x="4724894" y="1611142"/>
                    <a:chExt cx="108879" cy="19018"/>
                  </a:xfrm>
                </p:grpSpPr>
                <p:cxnSp>
                  <p:nvCxnSpPr>
                    <p:cNvPr id="122" name="Straight Connector 121"/>
                    <p:cNvCxnSpPr/>
                    <p:nvPr/>
                  </p:nvCxnSpPr>
                  <p:spPr>
                    <a:xfrm>
                      <a:off x="4725773" y="1612161"/>
                      <a:ext cx="108000" cy="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/>
                    <p:cNvCxnSpPr/>
                    <p:nvPr/>
                  </p:nvCxnSpPr>
                  <p:spPr>
                    <a:xfrm>
                      <a:off x="4724894" y="1612160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/>
                    <p:cNvCxnSpPr/>
                    <p:nvPr/>
                  </p:nvCxnSpPr>
                  <p:spPr>
                    <a:xfrm>
                      <a:off x="4832400" y="1611142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1" name="Straight Connector 120"/>
                  <p:cNvCxnSpPr/>
                  <p:nvPr/>
                </p:nvCxnSpPr>
                <p:spPr>
                  <a:xfrm flipV="1">
                    <a:off x="4377600" y="1634400"/>
                    <a:ext cx="0" cy="36000"/>
                  </a:xfrm>
                  <a:prstGeom prst="line">
                    <a:avLst/>
                  </a:prstGeom>
                  <a:ln w="127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217002" y="1524575"/>
                  <a:ext cx="0" cy="971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Group 516"/>
                <p:cNvGrpSpPr/>
                <p:nvPr/>
              </p:nvGrpSpPr>
              <p:grpSpPr>
                <a:xfrm>
                  <a:off x="4202602" y="1534012"/>
                  <a:ext cx="29371" cy="28923"/>
                  <a:chOff x="4644008" y="1671181"/>
                  <a:chExt cx="108879" cy="107219"/>
                </a:xfrm>
              </p:grpSpPr>
              <p:grpSp>
                <p:nvGrpSpPr>
                  <p:cNvPr id="7" name="Group 518"/>
                  <p:cNvGrpSpPr/>
                  <p:nvPr/>
                </p:nvGrpSpPr>
                <p:grpSpPr>
                  <a:xfrm>
                    <a:off x="4644008" y="1671181"/>
                    <a:ext cx="108879" cy="19018"/>
                    <a:chOff x="4724894" y="1611142"/>
                    <a:chExt cx="108879" cy="19018"/>
                  </a:xfrm>
                </p:grpSpPr>
                <p:cxnSp>
                  <p:nvCxnSpPr>
                    <p:cNvPr id="117" name="Straight Connector 116"/>
                    <p:cNvCxnSpPr/>
                    <p:nvPr/>
                  </p:nvCxnSpPr>
                  <p:spPr>
                    <a:xfrm>
                      <a:off x="4725773" y="1612161"/>
                      <a:ext cx="108000" cy="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/>
                    <p:cNvCxnSpPr/>
                    <p:nvPr/>
                  </p:nvCxnSpPr>
                  <p:spPr>
                    <a:xfrm>
                      <a:off x="4724894" y="1612160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>
                      <a:off x="4832400" y="1611142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4654800" y="1692000"/>
                    <a:ext cx="86400" cy="864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4217166" y="1562935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265725" y="1504466"/>
                  <a:ext cx="971" cy="1138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265399" y="1729070"/>
                  <a:ext cx="652" cy="55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4487142" y="1504740"/>
                  <a:ext cx="0" cy="7769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87142" y="1630590"/>
                  <a:ext cx="0" cy="2913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>
                  <a:off x="4067944" y="1477534"/>
                  <a:ext cx="120420" cy="207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2" name="Picture 71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8376" y="1634890"/>
                  <a:ext cx="23844" cy="20144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0166" y="1735664"/>
                  <a:ext cx="21583" cy="16444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1805" y="1736809"/>
                  <a:ext cx="24050" cy="16444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5915" y="1735664"/>
                  <a:ext cx="26517" cy="16444"/>
                </a:xfrm>
                <a:prstGeom prst="rect">
                  <a:avLst/>
                </a:prstGeom>
              </p:spPr>
            </p:pic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4184150" y="1913439"/>
                  <a:ext cx="53412" cy="15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4294859" y="1913439"/>
                  <a:ext cx="163149" cy="1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266367" y="1831038"/>
                  <a:ext cx="652" cy="53412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Hexagon 80"/>
                <p:cNvSpPr/>
                <p:nvPr/>
              </p:nvSpPr>
              <p:spPr>
                <a:xfrm rot="5400000">
                  <a:off x="4342773" y="1659822"/>
                  <a:ext cx="67979" cy="67979"/>
                </a:xfrm>
                <a:prstGeom prst="hexagon">
                  <a:avLst/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82" name="Diamond 81"/>
                <p:cNvSpPr/>
                <p:nvPr/>
              </p:nvSpPr>
              <p:spPr>
                <a:xfrm>
                  <a:off x="4453496" y="1660533"/>
                  <a:ext cx="67773" cy="67566"/>
                </a:xfrm>
                <a:prstGeom prst="diamond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8" name="Group 20"/>
                <p:cNvGrpSpPr/>
                <p:nvPr/>
              </p:nvGrpSpPr>
              <p:grpSpPr>
                <a:xfrm>
                  <a:off x="4361008" y="1548805"/>
                  <a:ext cx="31076" cy="31076"/>
                  <a:chOff x="8066715" y="1045949"/>
                  <a:chExt cx="115200" cy="115200"/>
                </a:xfrm>
              </p:grpSpPr>
              <p:sp>
                <p:nvSpPr>
                  <p:cNvPr id="103" name="Oval 102"/>
                  <p:cNvSpPr/>
                  <p:nvPr/>
                </p:nvSpPr>
                <p:spPr>
                  <a:xfrm>
                    <a:off x="8066715" y="10459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4" name="Picture 103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305" y="1062379"/>
                    <a:ext cx="99060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22"/>
                <p:cNvGrpSpPr/>
                <p:nvPr/>
              </p:nvGrpSpPr>
              <p:grpSpPr>
                <a:xfrm>
                  <a:off x="4385346" y="1822298"/>
                  <a:ext cx="31076" cy="31076"/>
                  <a:chOff x="8219115" y="1198349"/>
                  <a:chExt cx="115200" cy="115200"/>
                </a:xfrm>
              </p:grpSpPr>
              <p:sp>
                <p:nvSpPr>
                  <p:cNvPr id="101" name="Oval 100"/>
                  <p:cNvSpPr/>
                  <p:nvPr/>
                </p:nvSpPr>
                <p:spPr>
                  <a:xfrm>
                    <a:off x="8219115" y="11983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2" name="Picture 101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27705" y="1214779"/>
                    <a:ext cx="96203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24"/>
                <p:cNvGrpSpPr/>
                <p:nvPr/>
              </p:nvGrpSpPr>
              <p:grpSpPr>
                <a:xfrm>
                  <a:off x="4335646" y="1822497"/>
                  <a:ext cx="31076" cy="31076"/>
                  <a:chOff x="8371515" y="1350749"/>
                  <a:chExt cx="115200" cy="115200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8371515" y="13507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0" name="Picture 99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80105" y="1367179"/>
                    <a:ext cx="95250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up 41"/>
                <p:cNvGrpSpPr/>
                <p:nvPr/>
              </p:nvGrpSpPr>
              <p:grpSpPr>
                <a:xfrm>
                  <a:off x="4199673" y="1491661"/>
                  <a:ext cx="31076" cy="31076"/>
                  <a:chOff x="6716324" y="1038714"/>
                  <a:chExt cx="115200" cy="115200"/>
                </a:xfrm>
              </p:grpSpPr>
              <p:cxnSp>
                <p:nvCxnSpPr>
                  <p:cNvPr id="96" name="Straight Connector 95"/>
                  <p:cNvCxnSpPr/>
                  <p:nvPr/>
                </p:nvCxnSpPr>
                <p:spPr>
                  <a:xfrm flipH="1">
                    <a:off x="6785943" y="1070532"/>
                    <a:ext cx="0" cy="79200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Oval 96"/>
                  <p:cNvSpPr/>
                  <p:nvPr/>
                </p:nvSpPr>
                <p:spPr>
                  <a:xfrm>
                    <a:off x="6716324" y="1038714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8" name="Picture 97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4914" y="1057525"/>
                    <a:ext cx="95250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38"/>
                <p:cNvGrpSpPr/>
                <p:nvPr/>
              </p:nvGrpSpPr>
              <p:grpSpPr>
                <a:xfrm>
                  <a:off x="4251155" y="1491661"/>
                  <a:ext cx="31076" cy="31076"/>
                  <a:chOff x="8676315" y="1655549"/>
                  <a:chExt cx="115200" cy="115200"/>
                </a:xfrm>
              </p:grpSpPr>
              <p:sp>
                <p:nvSpPr>
                  <p:cNvPr id="94" name="Oval 93"/>
                  <p:cNvSpPr/>
                  <p:nvPr/>
                </p:nvSpPr>
                <p:spPr>
                  <a:xfrm>
                    <a:off x="8676315" y="16555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5" name="Picture 94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4905" y="1671979"/>
                    <a:ext cx="98108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52"/>
                <p:cNvGrpSpPr/>
                <p:nvPr/>
              </p:nvGrpSpPr>
              <p:grpSpPr>
                <a:xfrm>
                  <a:off x="4139478" y="1822497"/>
                  <a:ext cx="31076" cy="31076"/>
                  <a:chOff x="8828715" y="1807949"/>
                  <a:chExt cx="115200" cy="115200"/>
                </a:xfrm>
              </p:grpSpPr>
              <p:sp>
                <p:nvSpPr>
                  <p:cNvPr id="92" name="Oval 91"/>
                  <p:cNvSpPr/>
                  <p:nvPr/>
                </p:nvSpPr>
                <p:spPr>
                  <a:xfrm>
                    <a:off x="8828715" y="18079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3" name="Picture 92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37305" y="1824379"/>
                    <a:ext cx="92393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53"/>
                <p:cNvGrpSpPr/>
                <p:nvPr/>
              </p:nvGrpSpPr>
              <p:grpSpPr>
                <a:xfrm>
                  <a:off x="4471471" y="1821806"/>
                  <a:ext cx="31076" cy="31076"/>
                  <a:chOff x="8828715" y="2027001"/>
                  <a:chExt cx="115200" cy="115200"/>
                </a:xfrm>
              </p:grpSpPr>
              <p:sp>
                <p:nvSpPr>
                  <p:cNvPr id="90" name="Oval 89"/>
                  <p:cNvSpPr/>
                  <p:nvPr/>
                </p:nvSpPr>
                <p:spPr>
                  <a:xfrm>
                    <a:off x="8828715" y="2027001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1" name="Picture 90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37305" y="2043431"/>
                    <a:ext cx="96203" cy="7715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 t="6613" r="7890" b="2300"/>
          <a:stretch>
            <a:fillRect/>
          </a:stretch>
        </p:blipFill>
        <p:spPr bwMode="auto">
          <a:xfrm>
            <a:off x="1691680" y="2172907"/>
            <a:ext cx="2752136" cy="364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8074"/>
            <a:ext cx="2988000" cy="399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68" y="131919"/>
            <a:ext cx="2988000" cy="400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279021"/>
            <a:ext cx="2988000" cy="399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00" y="4300110"/>
            <a:ext cx="2988000" cy="399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238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3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111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111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2000" y="396000"/>
            <a:ext cx="27684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2000" y="4428000"/>
            <a:ext cx="27684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432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2376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432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0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88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:\Users\Richard\Dropbox\Work\PhD\Projects\Images\Images\jpg\Rat (2).jp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57" y="378000"/>
            <a:ext cx="612000" cy="648000"/>
          </a:xfrm>
          <a:prstGeom prst="roundRect">
            <a:avLst>
              <a:gd name="adj" fmla="val 286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5710" r="9336" b="5492"/>
          <a:stretch/>
        </p:blipFill>
        <p:spPr bwMode="auto">
          <a:xfrm>
            <a:off x="462270" y="1722300"/>
            <a:ext cx="2376000" cy="11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82"/>
            <a:ext cx="2700000" cy="125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88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35570" y="1768498"/>
            <a:ext cx="646342" cy="715840"/>
            <a:chOff x="4067944" y="1476226"/>
            <a:chExt cx="453325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:\Users\Richard\Dropbox\Work\PhD\Projects\Images\Images\jpg\Rat (2)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57" y="378000"/>
            <a:ext cx="612000" cy="648000"/>
          </a:xfrm>
          <a:prstGeom prst="roundRect">
            <a:avLst>
              <a:gd name="adj" fmla="val 286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5710" r="9336" b="5492"/>
          <a:stretch/>
        </p:blipFill>
        <p:spPr bwMode="auto">
          <a:xfrm>
            <a:off x="462270" y="1722300"/>
            <a:ext cx="2376000" cy="11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0082"/>
            <a:ext cx="2700000" cy="125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35570" y="1768498"/>
            <a:ext cx="646342" cy="715840"/>
            <a:chOff x="4067944" y="1476226"/>
            <a:chExt cx="453325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:\Users\Richard\Dropbox\Work\PhD\Projects\Images\Images\jpg\Rat (2)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57" y="378000"/>
            <a:ext cx="612000" cy="648000"/>
          </a:xfrm>
          <a:prstGeom prst="roundRect">
            <a:avLst>
              <a:gd name="adj" fmla="val 286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108675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108675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543375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43375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543375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4168" y="366282"/>
            <a:ext cx="2970000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4" y="5755050"/>
            <a:ext cx="2880000" cy="49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97" y="366282"/>
            <a:ext cx="2957549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2168" y="5753381"/>
            <a:ext cx="2952000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3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306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15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9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15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4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32000"/>
            <a:ext cx="27432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8"/>
          <a:stretch/>
        </p:blipFill>
        <p:spPr bwMode="auto">
          <a:xfrm>
            <a:off x="180000" y="4428000"/>
            <a:ext cx="2988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4428000"/>
            <a:ext cx="2754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396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96000"/>
            <a:ext cx="2701796" cy="360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396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396000"/>
            <a:ext cx="27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707904" y="3060402"/>
            <a:ext cx="720080" cy="43204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00" y="396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000" y="396000"/>
            <a:ext cx="27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1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149" t="7315" r="8807" b="2295"/>
          <a:stretch>
            <a:fillRect/>
          </a:stretch>
        </p:blipFill>
        <p:spPr bwMode="auto">
          <a:xfrm>
            <a:off x="3240000" y="396000"/>
            <a:ext cx="2689141" cy="36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 t="7634" r="8493" b="2305"/>
          <a:stretch>
            <a:fillRect/>
          </a:stretch>
        </p:blipFill>
        <p:spPr bwMode="auto">
          <a:xfrm>
            <a:off x="180000" y="396000"/>
            <a:ext cx="2734138" cy="360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t="1798" b="92807"/>
          <a:stretch>
            <a:fillRect/>
          </a:stretch>
        </p:blipFill>
        <p:spPr bwMode="auto">
          <a:xfrm>
            <a:off x="1584000" y="7200"/>
            <a:ext cx="29880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t="7619" r="8082" b="2300"/>
          <a:stretch>
            <a:fillRect/>
          </a:stretch>
        </p:blipFill>
        <p:spPr bwMode="auto">
          <a:xfrm>
            <a:off x="107504" y="4500000"/>
            <a:ext cx="2746392" cy="360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92" t="7158" r="8275" b="2577"/>
          <a:stretch>
            <a:fillRect/>
          </a:stretch>
        </p:blipFill>
        <p:spPr bwMode="auto">
          <a:xfrm>
            <a:off x="3240000" y="4500192"/>
            <a:ext cx="2734841" cy="362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149" t="7315" r="8807" b="2295"/>
          <a:stretch>
            <a:fillRect/>
          </a:stretch>
        </p:blipFill>
        <p:spPr bwMode="auto">
          <a:xfrm>
            <a:off x="3240000" y="396000"/>
            <a:ext cx="2689141" cy="36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t="1798" b="92807"/>
          <a:stretch>
            <a:fillRect/>
          </a:stretch>
        </p:blipFill>
        <p:spPr bwMode="auto">
          <a:xfrm>
            <a:off x="1584000" y="7200"/>
            <a:ext cx="29880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t="7619" r="8082" b="2300"/>
          <a:stretch>
            <a:fillRect/>
          </a:stretch>
        </p:blipFill>
        <p:spPr bwMode="auto">
          <a:xfrm>
            <a:off x="107504" y="4500000"/>
            <a:ext cx="2746392" cy="360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92" t="7158" r="8275" b="2577"/>
          <a:stretch>
            <a:fillRect/>
          </a:stretch>
        </p:blipFill>
        <p:spPr bwMode="auto">
          <a:xfrm>
            <a:off x="3240000" y="4500192"/>
            <a:ext cx="2734841" cy="362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7183" r="8427" b="7512"/>
          <a:stretch/>
        </p:blipFill>
        <p:spPr bwMode="auto">
          <a:xfrm>
            <a:off x="108000" y="504000"/>
            <a:ext cx="2736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8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 t="1798" b="92807"/>
          <a:stretch>
            <a:fillRect/>
          </a:stretch>
        </p:blipFill>
        <p:spPr bwMode="auto">
          <a:xfrm>
            <a:off x="1584000" y="7200"/>
            <a:ext cx="29880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 t="7619" r="8082" b="2300"/>
          <a:stretch>
            <a:fillRect/>
          </a:stretch>
        </p:blipFill>
        <p:spPr bwMode="auto">
          <a:xfrm>
            <a:off x="107504" y="4500000"/>
            <a:ext cx="2746392" cy="360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92" t="7158" r="8275" b="2577"/>
          <a:stretch>
            <a:fillRect/>
          </a:stretch>
        </p:blipFill>
        <p:spPr bwMode="auto">
          <a:xfrm>
            <a:off x="3240000" y="4500192"/>
            <a:ext cx="2734841" cy="362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236296" y="972170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Current Figure</a:t>
            </a:r>
            <a:endParaRPr lang="en-A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" t="4832" r="9021" b="6733"/>
          <a:stretch/>
        </p:blipFill>
        <p:spPr bwMode="auto">
          <a:xfrm>
            <a:off x="144000" y="504000"/>
            <a:ext cx="2700000" cy="35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5063" r="9208" b="7209"/>
          <a:stretch/>
        </p:blipFill>
        <p:spPr bwMode="auto">
          <a:xfrm>
            <a:off x="3276000" y="504000"/>
            <a:ext cx="2700000" cy="34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0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2376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Animal5 130309</a:t>
            </a:r>
            <a:endParaRPr lang="en-AU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2189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29876" cy="36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23404" cy="361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07581" cy="35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2008" y="63449"/>
            <a:ext cx="6084168" cy="8181529"/>
            <a:chOff x="0" y="-1"/>
            <a:chExt cx="6084168" cy="8181529"/>
          </a:xfrm>
        </p:grpSpPr>
        <p:sp>
          <p:nvSpPr>
            <p:cNvPr id="15" name="TextBox 14"/>
            <p:cNvSpPr txBox="1"/>
            <p:nvPr/>
          </p:nvSpPr>
          <p:spPr>
            <a:xfrm>
              <a:off x="0" y="1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00" y="-1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414000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0000" y="414000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4168" y="279072"/>
              <a:ext cx="2970000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504" y="4384800"/>
              <a:ext cx="2880000" cy="37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497" y="279072"/>
              <a:ext cx="2957549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32168" y="4383528"/>
              <a:ext cx="2952000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314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Animal5 130309</a:t>
            </a:r>
            <a:endParaRPr lang="en-AU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2189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29876" cy="36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23404" cy="361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07581" cy="35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Animal6 130309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52081" cy="359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06934" cy="358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18368" cy="357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18420" cy="358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Animal6 130309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52081" cy="359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06934" cy="358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18368" cy="357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18420" cy="358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Animal8 120720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18380" cy="358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46444" cy="359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01863" cy="357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01250" cy="357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Animal8 120720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18380" cy="358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46444" cy="359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01863" cy="357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01250" cy="357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Animal7 130727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11929" cy="3585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17715" cy="358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11945" cy="35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18468" cy="359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Animal7 130727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32000"/>
            <a:ext cx="2711929" cy="3585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32000"/>
            <a:ext cx="2717715" cy="358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428000"/>
            <a:ext cx="2711945" cy="35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4428000"/>
            <a:ext cx="2736889" cy="359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t="2370" r="8188" b="2298"/>
          <a:stretch/>
        </p:blipFill>
        <p:spPr bwMode="auto">
          <a:xfrm>
            <a:off x="3240000" y="216000"/>
            <a:ext cx="2736000" cy="38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2946" r="7952" b="1797"/>
          <a:stretch/>
        </p:blipFill>
        <p:spPr bwMode="auto">
          <a:xfrm>
            <a:off x="180000" y="216000"/>
            <a:ext cx="2736000" cy="38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306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694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t="2370" r="8188" b="2298"/>
          <a:stretch/>
        </p:blipFill>
        <p:spPr bwMode="auto">
          <a:xfrm>
            <a:off x="3240000" y="216000"/>
            <a:ext cx="2736000" cy="38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2946" r="7952" b="1797"/>
          <a:stretch/>
        </p:blipFill>
        <p:spPr bwMode="auto">
          <a:xfrm>
            <a:off x="180000" y="216000"/>
            <a:ext cx="2736000" cy="38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578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55776" y="1692250"/>
            <a:ext cx="3173573" cy="3798000"/>
            <a:chOff x="2555776" y="1692250"/>
            <a:chExt cx="3173573" cy="3798000"/>
          </a:xfrm>
        </p:grpSpPr>
        <p:grpSp>
          <p:nvGrpSpPr>
            <p:cNvPr id="4" name="Group 3"/>
            <p:cNvGrpSpPr/>
            <p:nvPr/>
          </p:nvGrpSpPr>
          <p:grpSpPr>
            <a:xfrm>
              <a:off x="2555776" y="1775291"/>
              <a:ext cx="295274" cy="2930262"/>
              <a:chOff x="35496" y="349801"/>
              <a:chExt cx="295274" cy="223258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5496" y="349801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AU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496" y="788707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496" y="1383796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496" y="1877566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496" y="2371336"/>
                <a:ext cx="287258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71800" y="1692250"/>
              <a:ext cx="2957549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0000" y="396106"/>
            <a:ext cx="432048" cy="288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952000" cy="25563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18000"/>
            <a:ext cx="894095" cy="104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00800"/>
            <a:ext cx="990550" cy="91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67200" y="417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97160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9168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44178"/>
            <a:ext cx="2520000" cy="1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11618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0000" y="396106"/>
            <a:ext cx="432048" cy="288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18000"/>
            <a:ext cx="894095" cy="104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100800"/>
            <a:ext cx="990550" cy="91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67200" y="417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97160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9168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44178"/>
            <a:ext cx="2520000" cy="1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11618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3744" t="24441" r="10995" b="27275"/>
          <a:stretch>
            <a:fillRect/>
          </a:stretch>
        </p:blipFill>
        <p:spPr bwMode="auto">
          <a:xfrm>
            <a:off x="3377083" y="398302"/>
            <a:ext cx="948192" cy="78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744" t="24441" r="10995" b="27275"/>
          <a:stretch>
            <a:fillRect/>
          </a:stretch>
        </p:blipFill>
        <p:spPr bwMode="auto">
          <a:xfrm>
            <a:off x="1763688" y="113322"/>
            <a:ext cx="997792" cy="8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115984" y="396106"/>
            <a:ext cx="432048" cy="288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18000"/>
            <a:ext cx="894095" cy="104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123184" y="417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827584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47664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"/>
          <a:stretch>
            <a:fillRect/>
          </a:stretch>
        </p:blipFill>
        <p:spPr bwMode="auto">
          <a:xfrm>
            <a:off x="251520" y="1044178"/>
            <a:ext cx="2375918" cy="1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11618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/>
          <a:stretch>
            <a:fillRect/>
          </a:stretch>
        </p:blipFill>
        <p:spPr bwMode="auto">
          <a:xfrm>
            <a:off x="723227" y="1530000"/>
            <a:ext cx="2336605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88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8002" y="1800000"/>
            <a:ext cx="646342" cy="715840"/>
            <a:chOff x="4067944" y="1476226"/>
            <a:chExt cx="453325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3175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31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31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31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31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31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31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31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31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31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31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31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31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31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  <a:ln w="3175">
                <a:noFill/>
              </a:ln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  <a:ln w="3175">
                <a:noFill/>
              </a:ln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449999"/>
            <a:ext cx="648000" cy="53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7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9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58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63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65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78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79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3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449999"/>
            <a:ext cx="648000" cy="53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7082</TotalTime>
  <Words>249</Words>
  <Application>Microsoft Office PowerPoint</Application>
  <PresentationFormat>Custom</PresentationFormat>
  <Paragraphs>128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Bionic Ear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BALSON</dc:creator>
  <cp:lastModifiedBy>Richard</cp:lastModifiedBy>
  <cp:revision>557</cp:revision>
  <dcterms:created xsi:type="dcterms:W3CDTF">2013-09-19T04:40:33Z</dcterms:created>
  <dcterms:modified xsi:type="dcterms:W3CDTF">2013-11-14T10:55:56Z</dcterms:modified>
</cp:coreProperties>
</file>